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1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2" d="100"/>
          <a:sy n="152" d="100"/>
        </p:scale>
        <p:origin x="53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3D1B-BE34-421B-B4FC-73B74BA52218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A02B-89A2-419F-A17C-FA87E3F37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360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3D1B-BE34-421B-B4FC-73B74BA52218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A02B-89A2-419F-A17C-FA87E3F37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10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3D1B-BE34-421B-B4FC-73B74BA52218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A02B-89A2-419F-A17C-FA87E3F37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70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3D1B-BE34-421B-B4FC-73B74BA52218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A02B-89A2-419F-A17C-FA87E3F37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72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3D1B-BE34-421B-B4FC-73B74BA52218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A02B-89A2-419F-A17C-FA87E3F37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64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3D1B-BE34-421B-B4FC-73B74BA52218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A02B-89A2-419F-A17C-FA87E3F37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025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3D1B-BE34-421B-B4FC-73B74BA52218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A02B-89A2-419F-A17C-FA87E3F37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27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3D1B-BE34-421B-B4FC-73B74BA52218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A02B-89A2-419F-A17C-FA87E3F37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91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3D1B-BE34-421B-B4FC-73B74BA52218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A02B-89A2-419F-A17C-FA87E3F37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831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3D1B-BE34-421B-B4FC-73B74BA52218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A02B-89A2-419F-A17C-FA87E3F37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35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3D1B-BE34-421B-B4FC-73B74BA52218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A02B-89A2-419F-A17C-FA87E3F37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812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A3D1B-BE34-421B-B4FC-73B74BA52218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CA02B-89A2-419F-A17C-FA87E3F37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13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suslugi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6700" y="2214563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доступа в места массового пребывания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людей.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1817" y="5934140"/>
            <a:ext cx="2679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Инструкция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115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585" y="268414"/>
            <a:ext cx="9698736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QR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-кода в мобильном приложении «Госуслуги. СТОП Коронавирус».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8728" y="1036999"/>
            <a:ext cx="48962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Далее авторизоваться через портал «Госуслуги»</a:t>
            </a:r>
          </a:p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(номер телефона, e-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mail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или СНИЛС, пароль от портала)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t="5870" b="7306"/>
          <a:stretch/>
        </p:blipFill>
        <p:spPr bwMode="auto">
          <a:xfrm>
            <a:off x="1697400" y="2213724"/>
            <a:ext cx="2268601" cy="35984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Стрелка вправо 4"/>
          <p:cNvSpPr/>
          <p:nvPr/>
        </p:nvSpPr>
        <p:spPr>
          <a:xfrm rot="10056970">
            <a:off x="3465449" y="3513929"/>
            <a:ext cx="167244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227137" y="1007952"/>
            <a:ext cx="498285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ввода данных, приложение попросит придумать четырёхзначный код доступа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Никита Сипатров\Desktop\Безымянный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05" b="21749"/>
          <a:stretch/>
        </p:blipFill>
        <p:spPr bwMode="auto">
          <a:xfrm>
            <a:off x="7315200" y="1960329"/>
            <a:ext cx="2663121" cy="38030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6094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512" y="332901"/>
            <a:ext cx="9698736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QR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-кода в мобильном приложении «Госуслуги. СТОП Коронавирус».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5089" y="990194"/>
            <a:ext cx="10782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Главном окне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приложения можно увидеть Ваш действующий сертификат. </a:t>
            </a:r>
          </a:p>
          <a:p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просмотра QR-кода и более подробной информации о сертификате необходимо нажать на его вкладку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144" y="1888450"/>
            <a:ext cx="2706815" cy="4137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Никита Сипатров\Desktop\Безымянный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0" b="9023"/>
          <a:stretch/>
        </p:blipFill>
        <p:spPr bwMode="auto">
          <a:xfrm>
            <a:off x="7424074" y="1888451"/>
            <a:ext cx="2663698" cy="41376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4099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535" y="729386"/>
            <a:ext cx="11193517" cy="5461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существляется </a:t>
            </a:r>
            <a:r>
              <a:rPr lang="ru-RU" sz="20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наличии паспорта и одного из следующих документов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ертификата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вакцинации от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-19 на бумажном носителе. Выдается медицинской организацией по завершении вакцинации. Действителен 12 месяцев.</a:t>
            </a:r>
          </a:p>
          <a:p>
            <a:pPr marL="800100" lvl="1" indent="-342900" algn="just" defTabSz="623888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0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Справки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перенесенном заболевании на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бумажном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носителе. Выдается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медицинской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организацией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окончании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лечения. Действительна 6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календарных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момента выздоровления. </a:t>
            </a:r>
          </a:p>
          <a:p>
            <a:pPr marL="800100" lvl="1" indent="-342900" algn="just" defTabSz="623888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QR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-кода,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подтверждающего вакцинацию против новой коронавирусной инфекции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-19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(действителен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месяцев) или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перенесенное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заболевание (действителен 6 месяцев).</a:t>
            </a:r>
            <a:endParaRPr lang="ru-RU" sz="2000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en-US" sz="2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QR</a:t>
            </a: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-код можно получить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56360" lvl="1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 портале Госуслуг.</a:t>
            </a:r>
          </a:p>
          <a:p>
            <a:pPr marL="1356360" lvl="1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мобильном приложении «Госуслуги».</a:t>
            </a:r>
          </a:p>
          <a:p>
            <a:pPr marL="1356360" lvl="1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мобильном приложении «Госуслуги. СТОП Коронавирус».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1185" y="278693"/>
            <a:ext cx="6054350" cy="39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 граждан на объекты массового посещения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920" y="5722122"/>
            <a:ext cx="11644745" cy="342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1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Сертификат о вакцинации с </a:t>
            </a:r>
            <a:r>
              <a:rPr lang="en-US" sz="1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QR</a:t>
            </a:r>
            <a:r>
              <a:rPr lang="ru-RU" sz="1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-кодом формируется в течении 1-4 суток после завершения вакцинации. </a:t>
            </a:r>
            <a:endParaRPr lang="ru-RU" sz="1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676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183" y="249737"/>
            <a:ext cx="4909164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QR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-кода на портале Госуслуг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9751" y="5576441"/>
            <a:ext cx="11089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Доступ к порталу предоставляется гражданам, имеющим подтвержденную учетную запись на портале Госуслуг. Для получения учетной записи необходимо пройти регистрацию на портале </a:t>
            </a:r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Gosuslugi.ru и подтвердить свою учетную запись.  </a:t>
            </a:r>
            <a:endParaRPr lang="ru-RU" sz="1600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sz="16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6544" y="837846"/>
            <a:ext cx="10481129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Зайдите в «Личный кабинет» на сайте государственных услуг </a:t>
            </a:r>
            <a:r>
              <a:rPr lang="ru-RU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https://www.gosuslugi.ru/</a:t>
            </a:r>
            <a:r>
              <a:rPr lang="ru-RU" u="none" strike="noStrike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ведите</a:t>
            </a:r>
            <a:r>
              <a:rPr lang="ru-RU" u="none" strike="noStrike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свои учётные данные.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736598" y="1705648"/>
            <a:ext cx="5016501" cy="3615652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5753099" y="1705648"/>
            <a:ext cx="4838701" cy="3615652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7150100" y="2476500"/>
            <a:ext cx="2197100" cy="1257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95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601" y="850608"/>
            <a:ext cx="10931017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поисковой строке введите слово </a:t>
            </a: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«сертификат»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выберите </a:t>
            </a: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«Сертификаты, 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-коды и результаты тестов на коронавирус»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5601" y="201168"/>
            <a:ext cx="4909164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QR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-кода на портале Госуслуг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62" y="2478274"/>
            <a:ext cx="4698238" cy="37909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39671" y="1533100"/>
            <a:ext cx="1074877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о вакцинации находится в разделе </a:t>
            </a: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«Сведения о результатах исследований и иммунизации 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-19». 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Выберите раздел </a:t>
            </a: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«Посмотреть».  </a:t>
            </a:r>
            <a:endParaRPr lang="ru-RU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ПК-10\Downloads\Opera Снимок_2021-10-06_093300_www.gosuslugi.ru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220" y="2478274"/>
            <a:ext cx="5600089" cy="37909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2243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747" y="267470"/>
            <a:ext cx="4909164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QR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-кода на портале Госуслуг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326" y="804233"/>
            <a:ext cx="5405134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выберите раздел </a:t>
            </a: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«Скачать сертификат в 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PDF</a:t>
            </a: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719232" y="1325246"/>
            <a:ext cx="5504993" cy="41674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33856" y="5582590"/>
            <a:ext cx="9125712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 сертификат скачан. </a:t>
            </a:r>
          </a:p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Его можно найти в папке </a:t>
            </a: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«Загрузки»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Вашем компьютере, открыть и распечатать.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757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938" y="175769"/>
            <a:ext cx="8992171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QR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-кода в мобильном приложении «Госуслуги».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5350" y="5587836"/>
            <a:ext cx="1122356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получения сертификата вам необходима учетная запись на портале «Госуслуги» и установленное приложение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«Госуслуги» </a:t>
            </a: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Вашем смартфоне.</a:t>
            </a:r>
            <a:endParaRPr lang="ru-RU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0364" y="889207"/>
            <a:ext cx="10327577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получения сертификата необходимо зайти в приложение </a:t>
            </a: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«Госуслуги»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пройти авторизацию.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разделе </a:t>
            </a: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«Поиск»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вести слово </a:t>
            </a: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«Сертификат».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появившемся списке необходимо выбрать </a:t>
            </a: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«Сертификат вакцинированного»</a:t>
            </a:r>
            <a:endParaRPr lang="ru-RU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128" y="2035344"/>
            <a:ext cx="3641242" cy="32684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978951"/>
              </p:ext>
            </p:extLst>
          </p:nvPr>
        </p:nvGraphicFramePr>
        <p:xfrm>
          <a:off x="6839712" y="2035344"/>
          <a:ext cx="2461397" cy="3148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Точечный рисунок" r:id="rId4" imgW="3209524" imgH="4114286" progId="Paint.Picture">
                  <p:embed/>
                </p:oleObj>
              </mc:Choice>
              <mc:Fallback>
                <p:oleObj name="Точечный рисунок" r:id="rId4" imgW="3209524" imgH="411428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9712" y="2035344"/>
                        <a:ext cx="2461397" cy="31482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2759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6648" y="202416"/>
            <a:ext cx="8992171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QR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-кода в мобильном приложении «Госуслуги».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3992" y="1039551"/>
            <a:ext cx="3195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Ваш сертификат о вакцинации</a:t>
            </a:r>
            <a:endParaRPr lang="ru-RU" dirty="0"/>
          </a:p>
        </p:txBody>
      </p:sp>
      <p:pic>
        <p:nvPicPr>
          <p:cNvPr id="6" name="Рисунок 5" descr="C:\Users\Никита Сипатров\Desktop\Безымянный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5" r="50101" b="21912"/>
          <a:stretch/>
        </p:blipFill>
        <p:spPr bwMode="auto">
          <a:xfrm>
            <a:off x="949037" y="1685882"/>
            <a:ext cx="3179618" cy="45971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816663" y="103955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Чтобы просмотреть 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QR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-код и скачать сертификат вакцинации необходимо прокрутить вниз:</a:t>
            </a:r>
            <a:endParaRPr lang="ru-RU" dirty="0"/>
          </a:p>
        </p:txBody>
      </p:sp>
      <p:pic>
        <p:nvPicPr>
          <p:cNvPr id="8" name="Рисунок 7" descr="C:\Users\Никита Сипатров\Desktop\Безымянный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3" b="6117"/>
          <a:stretch/>
        </p:blipFill>
        <p:spPr bwMode="auto">
          <a:xfrm>
            <a:off x="7229192" y="1881106"/>
            <a:ext cx="2565972" cy="42067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9675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512" y="285664"/>
            <a:ext cx="9698736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QR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-кода в мобильном приложении «Госуслуги. СТОП Коронавирус».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6512" y="5737079"/>
            <a:ext cx="11290491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получения сертификата вам необходима учетная запись на портале «Госуслуги» и установленное приложение «Госуслуги. СТОП Коронавирус» на Вашем смартфоне.</a:t>
            </a:r>
            <a:endParaRPr lang="ru-RU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0306" y="923282"/>
            <a:ext cx="11022902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смартфоне необходимо зайти </a:t>
            </a: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Play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Маркет для устройств с операционной системой Андроид </a:t>
            </a: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pple Store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устройств с операционной системой 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iOS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графе </a:t>
            </a: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«Поиск»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вести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«Стоп Коронавирус»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 открывшемся списке выбрать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«Госуслуги СТОП Коронавирус».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3320"/>
            <a:ext cx="2362200" cy="3129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3621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8857" y="342973"/>
            <a:ext cx="9698736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QR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-кода в мобильном приложении «Госуслуги. СТОП Коронавирус».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6799" y="963661"/>
            <a:ext cx="3641183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Перейти  на страницу приложения </a:t>
            </a:r>
            <a:endParaRPr lang="en-US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нажать кнопку </a:t>
            </a: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«Установить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57" y="1765167"/>
            <a:ext cx="3184052" cy="4497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291" y="1765167"/>
            <a:ext cx="3072312" cy="44970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6896792" y="963661"/>
            <a:ext cx="4384820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установки открываем приложение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кнопкой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«Открыть»</a:t>
            </a:r>
            <a:endParaRPr lang="ru-RU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654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546</Words>
  <Application>Microsoft Office PowerPoint</Application>
  <PresentationFormat>Широкоэкранный</PresentationFormat>
  <Paragraphs>49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Точечный рисунок</vt:lpstr>
      <vt:lpstr>Организация доступа в места массового пребывания людей.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для граждан Республики Мордовия при посещении мест массового пребывания людей.</dc:title>
  <dc:creator>Вольфсон И.А.</dc:creator>
  <cp:lastModifiedBy>Вольфсон И.А.</cp:lastModifiedBy>
  <cp:revision>27</cp:revision>
  <dcterms:created xsi:type="dcterms:W3CDTF">2021-10-07T06:02:30Z</dcterms:created>
  <dcterms:modified xsi:type="dcterms:W3CDTF">2021-10-07T14:17:04Z</dcterms:modified>
</cp:coreProperties>
</file>